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4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70" r:id="rId13"/>
    <p:sldId id="290" r:id="rId14"/>
    <p:sldId id="268" r:id="rId15"/>
    <p:sldId id="291" r:id="rId16"/>
    <p:sldId id="269" r:id="rId17"/>
    <p:sldId id="292" r:id="rId18"/>
    <p:sldId id="271" r:id="rId19"/>
    <p:sldId id="293" r:id="rId20"/>
    <p:sldId id="272" r:id="rId21"/>
    <p:sldId id="294" r:id="rId22"/>
    <p:sldId id="273" r:id="rId23"/>
    <p:sldId id="295" r:id="rId24"/>
    <p:sldId id="274" r:id="rId25"/>
    <p:sldId id="296" r:id="rId26"/>
    <p:sldId id="275" r:id="rId27"/>
    <p:sldId id="297" r:id="rId28"/>
    <p:sldId id="279" r:id="rId29"/>
    <p:sldId id="298" r:id="rId30"/>
    <p:sldId id="280" r:id="rId31"/>
    <p:sldId id="299" r:id="rId32"/>
    <p:sldId id="281" r:id="rId33"/>
    <p:sldId id="300" r:id="rId34"/>
    <p:sldId id="282" r:id="rId35"/>
    <p:sldId id="286" r:id="rId36"/>
    <p:sldId id="258" r:id="rId37"/>
    <p:sldId id="277" r:id="rId38"/>
    <p:sldId id="278" r:id="rId39"/>
    <p:sldId id="283" r:id="rId40"/>
    <p:sldId id="301" r:id="rId41"/>
    <p:sldId id="284" r:id="rId42"/>
    <p:sldId id="302" r:id="rId43"/>
    <p:sldId id="285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3" autoAdjust="0"/>
    <p:restoredTop sz="94215" autoAdjust="0"/>
  </p:normalViewPr>
  <p:slideViewPr>
    <p:cSldViewPr snapToGrid="0">
      <p:cViewPr varScale="1">
        <p:scale>
          <a:sx n="107" d="100"/>
          <a:sy n="107" d="100"/>
        </p:scale>
        <p:origin x="11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F4BF-5A68-4C03-946D-B13C0A4BAF68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983-AC15-4E71-AFAD-882C565C9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 (updated 01312024)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6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20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9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6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4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7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0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1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9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70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8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1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25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47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7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Fig.2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Supp. Fig. 2 flat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0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5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Supplementary Figure 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Supplementary Figure 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1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8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 flat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1B26-3198-0036-97EE-86F00F24A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B1B66-5B18-89BC-BB65-308E9937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9969-8B75-2FFC-2489-D14A6B3D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664D-C3CA-DD94-F8FB-2A641C57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0F33-D738-B97B-D4DC-6973565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BE48-9982-2C4D-192C-051F2517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7CF9-E2AD-FA20-6C76-470417EDB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ABF7-4FBC-E066-B7F2-9C5DAC9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2515-D1EE-9E62-6EBD-E92A67DC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5FE-F9C6-14F4-4D79-6B7935A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D284C-CA44-DEFC-9F04-06924CF60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A029-7556-7B2B-D173-DE781F7F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5954-E4DF-57E2-A44B-5701BF39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F81-7CB4-AE37-8191-22446E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29D2-BC2D-6A0A-F9D4-820E5E0D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ED29-E967-AEAE-2C1E-DADDD85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7584-AB44-C453-FEA3-031267A7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7894-E43A-F6C6-50F4-A74E8B94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EB0B-5CC3-B98D-AAD2-BCFEC6F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E621-6A0B-FB9F-C66B-0D77AC08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0EDB-0B10-9BAE-15CD-4B341717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4E79-C377-657A-5351-490AD16AC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774-FB10-7C72-4F11-3E69C136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BE6B-B3D7-DE7C-E37C-0FE2A46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1E899-A039-00E0-A8E3-76C4278F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0ED-A391-CE9D-6B46-FBBBE067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1345-E5EB-05DF-E5D4-302C7474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542C-2A55-A986-17EE-E2C6FD6A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ED01-E8B8-5F6B-02D4-DB197721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1395-23FD-9D8E-FEF0-8B64E9B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9A04-01E5-5E5B-5A56-CEA25695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A0E-2981-02ED-C123-A775FB85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932E-EF21-5781-93F2-B0E14377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8858A-8495-400D-BD56-826D2BFB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B77DB-7EAB-AF8F-21BD-4D91DCC07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1D221-27D1-F78C-1331-192C1C183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89B-3348-C1FE-F88F-CBECF817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D3913-7DF9-610C-C129-50734046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B22BD-5044-73EF-020E-0D66CF5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DB0C-7F7A-FDC0-4C97-D9D9271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22B2A-85AB-32C3-5B21-1B139218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8348B-3B50-AD81-1202-56B5DA2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EAD0-04F9-18B4-18A4-78084DC4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C7E61-CDED-78E3-3135-416606D9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29D2-295B-4D7D-AC45-9B0A9928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1479-07FC-1D65-C2C0-7C39826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4ED8-361F-6ADC-3DA5-4B2A1B5D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EC8-4E15-3A89-4430-AC845032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1AE6-89CD-9651-7F49-F3E2ECD7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912-341F-006E-1EBE-EB8DF7CB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161-7AE6-599B-ACEC-8B94A2F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C21-716E-7F57-3F27-31EFD3E9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80A-6576-40C0-8631-4D635391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2D00-534A-6CCE-870B-8E065BA4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B490-C1C4-7229-F2F5-8D547E1AB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27FB-AC05-8333-6D68-4A7B7B1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9C31C-F525-9FDA-9D16-1C08F83E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80A3-C663-7CCE-7235-1090EFB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C60BB-3421-ACC1-479E-7E69AA1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B07A3-34DD-C1EE-06C6-FD3C00D6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2504-E8FA-CEE6-CD80-9B8E23B78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CF8F-A1D2-4F84-84EC-6DFB9C7535F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CFC-5946-F5C2-3B5F-4111B106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458C-518F-8A1C-ED0C-A2E9B9BC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D160-7C31-4B94-8567-4AA52C827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944F0526-FCA8-6B34-F583-5E64CDD7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22" y="249345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9CB0389-5171-AA75-E27A-783EE50E7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4"/>
          <a:stretch/>
        </p:blipFill>
        <p:spPr bwMode="auto">
          <a:xfrm>
            <a:off x="7167717" y="4320899"/>
            <a:ext cx="2470320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CC90C941-4A72-7CB1-9958-D19989F6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9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>
            <a:extLst>
              <a:ext uri="{FF2B5EF4-FFF2-40B4-BE49-F238E27FC236}">
                <a16:creationId xmlns:a16="http://schemas.microsoft.com/office/drawing/2014/main" id="{AB08635A-ED00-70D1-73B7-9A18FAA86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3"/>
          <a:stretch/>
        </p:blipFill>
        <p:spPr bwMode="auto">
          <a:xfrm>
            <a:off x="6527143" y="1011960"/>
            <a:ext cx="436622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20012682-7A3C-4995-3F93-80B9B0236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3"/>
          <a:stretch/>
        </p:blipFill>
        <p:spPr bwMode="auto">
          <a:xfrm>
            <a:off x="1346817" y="1018260"/>
            <a:ext cx="4916818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34212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34215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57B8DF28-752E-9D00-A3D7-703AB560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" y="22066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DDBD030-D9D1-B178-E2B0-81146C00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07" y="382673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A631941-B292-4D18-EFCA-74FDA73B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6" y="301680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DDBD030-D9D1-B178-E2B0-81146C00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74" y="391472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7FEF57-3FFE-0A69-2061-7D023187D292}"/>
              </a:ext>
            </a:extLst>
          </p:cNvPr>
          <p:cNvSpPr/>
          <p:nvPr/>
        </p:nvSpPr>
        <p:spPr>
          <a:xfrm>
            <a:off x="149937" y="41993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3288781-3318-C1A5-B8C8-836D9E4F6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7" b="49865"/>
          <a:stretch/>
        </p:blipFill>
        <p:spPr bwMode="auto">
          <a:xfrm>
            <a:off x="220445" y="296864"/>
            <a:ext cx="2937624" cy="179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0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5002EC57-DE36-6B46-AA14-28536DF6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" y="285003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083816AE-22FC-082B-4C6B-D42E4A42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89107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D5EC0C1-C549-E2F1-D56E-D94EDCC7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" y="337300"/>
            <a:ext cx="11933460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083816AE-22FC-082B-4C6B-D42E4A42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5034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0F7A0E-FF49-2450-D5D8-911774C4768A}"/>
              </a:ext>
            </a:extLst>
          </p:cNvPr>
          <p:cNvSpPr/>
          <p:nvPr/>
        </p:nvSpPr>
        <p:spPr>
          <a:xfrm>
            <a:off x="133003" y="47920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2B6D76-9C10-27F5-6618-7539B0945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2" b="50049"/>
          <a:stretch/>
        </p:blipFill>
        <p:spPr bwMode="auto">
          <a:xfrm>
            <a:off x="200739" y="337300"/>
            <a:ext cx="2923465" cy="17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2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06514193-1A9C-849D-518D-ED9A085DA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339819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71089A32-5359-AEB8-D7E1-996B6CF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5485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0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20CC151-9E6B-4BA4-74FF-E6B4896E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5" y="270162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71089A32-5359-AEB8-D7E1-996B6CF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7473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C40B23-D3E6-8A08-F09C-74D5E7A91BB6}"/>
              </a:ext>
            </a:extLst>
          </p:cNvPr>
          <p:cNvSpPr/>
          <p:nvPr/>
        </p:nvSpPr>
        <p:spPr>
          <a:xfrm>
            <a:off x="200739" y="43687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703A2A-44DE-B69F-9992-68DA62D04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1" b="50000"/>
          <a:stretch/>
        </p:blipFill>
        <p:spPr bwMode="auto">
          <a:xfrm>
            <a:off x="253997" y="287147"/>
            <a:ext cx="2895600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DD080E57-E73B-0A53-C3FC-8E1906D5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229628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6123F6D1-E412-B9D9-2C81-21210571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844663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8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AD340074-A8FC-3B38-3AA5-4DADD995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74" y="403004"/>
            <a:ext cx="11920507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6123F6D1-E412-B9D9-2C81-21210571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016047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F563B2-ED2D-05BE-AD60-31E7BA4C65DD}"/>
              </a:ext>
            </a:extLst>
          </p:cNvPr>
          <p:cNvSpPr/>
          <p:nvPr/>
        </p:nvSpPr>
        <p:spPr>
          <a:xfrm>
            <a:off x="158404" y="504608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400328B-E5CD-6A6E-C8AB-98B40FC4A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4" b="49699"/>
          <a:stretch/>
        </p:blipFill>
        <p:spPr bwMode="auto">
          <a:xfrm>
            <a:off x="226128" y="403004"/>
            <a:ext cx="2923466" cy="180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4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9D41243-A97A-3FE0-7CF1-FB66D50E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67" y="4175510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BCB677-5117-025E-D7DE-30551E8C2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4695222" y="4175510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02D0FDB-53C6-07A6-661B-180A4CC8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93" y="136908"/>
            <a:ext cx="89630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A3AEC45-92DA-7EF4-2DB1-E65DDFB1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/>
          <a:stretch/>
        </p:blipFill>
        <p:spPr bwMode="auto">
          <a:xfrm>
            <a:off x="7186295" y="4175508"/>
            <a:ext cx="247796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B949D31A-31D5-79AE-6FAE-49CA3464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41788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1778EE09-A361-29A4-A197-C66E80AE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2395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8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A5A45170-F2DF-7032-17CC-E9E10B62D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2" y="154357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1778EE09-A361-29A4-A197-C66E80AE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0" y="376740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F69A15-98D2-B1C0-C9ED-C13853D4BB8A}"/>
              </a:ext>
            </a:extLst>
          </p:cNvPr>
          <p:cNvSpPr/>
          <p:nvPr/>
        </p:nvSpPr>
        <p:spPr>
          <a:xfrm>
            <a:off x="164804" y="276010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DB718F9-5813-9DD0-313C-D02C7A56B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1" b="50000"/>
          <a:stretch/>
        </p:blipFill>
        <p:spPr bwMode="auto">
          <a:xfrm>
            <a:off x="215533" y="154357"/>
            <a:ext cx="2908668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37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F8916E6-4DD6-74F4-C8DC-4C1E8697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7" y="215898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E2087E54-35EE-0743-B6F3-950975E95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1300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7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D3B46982-63B0-C991-B2ED-38E3A0C4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2" y="344012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E2087E54-35EE-0743-B6F3-950975E95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861" y="395705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D3C742-2314-5D76-6322-C4E2BFA986B1}"/>
              </a:ext>
            </a:extLst>
          </p:cNvPr>
          <p:cNvSpPr/>
          <p:nvPr/>
        </p:nvSpPr>
        <p:spPr>
          <a:xfrm>
            <a:off x="141469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676FE4C-61A8-AE78-3AA9-BD85233B4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 b="49992"/>
          <a:stretch/>
        </p:blipFill>
        <p:spPr bwMode="auto">
          <a:xfrm>
            <a:off x="211975" y="343741"/>
            <a:ext cx="2861733" cy="17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71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FDAF59B1-68B8-992E-1C31-8757328F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" y="389403"/>
            <a:ext cx="1186869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4C39584-98F6-9336-703C-A25A3584F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004438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DDF1C7B6-2AFE-27AA-6DB7-48ACE2DB5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0" y="304218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4C39584-98F6-9336-703C-A25A3584F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3917261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AC3463-038B-7CEE-C58F-6DB6FF49741F}"/>
              </a:ext>
            </a:extLst>
          </p:cNvPr>
          <p:cNvSpPr/>
          <p:nvPr/>
        </p:nvSpPr>
        <p:spPr>
          <a:xfrm>
            <a:off x="141465" y="45381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5FA5916-6B26-518B-2A6A-C815A8619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49992"/>
          <a:stretch/>
        </p:blipFill>
        <p:spPr bwMode="auto">
          <a:xfrm>
            <a:off x="214434" y="303955"/>
            <a:ext cx="2943627" cy="178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1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B83D0EAD-A4F4-25FB-83FC-382F7152D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" y="278649"/>
            <a:ext cx="1185142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C9669E51-5B9D-753C-176D-9F688AD6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9368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3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2654E4FE-6709-D505-EFBF-712229AC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0" y="200079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C9669E51-5B9D-753C-176D-9F688AD6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416" y="3805767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F225A5-79A4-C461-DE78-C2702147C798}"/>
              </a:ext>
            </a:extLst>
          </p:cNvPr>
          <p:cNvSpPr/>
          <p:nvPr/>
        </p:nvSpPr>
        <p:spPr>
          <a:xfrm>
            <a:off x="133000" y="36914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5009D01-5792-B5F2-9895-FF955522E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04" b="49733"/>
          <a:stretch/>
        </p:blipFill>
        <p:spPr bwMode="auto">
          <a:xfrm>
            <a:off x="204153" y="190500"/>
            <a:ext cx="2903115" cy="17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6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F60CC8E-1866-08EF-E660-5BDED91A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3" y="304520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B49A2ED-6F0F-B17E-B7C5-64AB43B29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64" y="391955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CFD93496-0F25-618F-9436-EE62EA0DC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2" y="132345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B49A2ED-6F0F-B17E-B7C5-64AB43B29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74538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316C90-B365-B85D-CA18-A52958A72191}"/>
              </a:ext>
            </a:extLst>
          </p:cNvPr>
          <p:cNvSpPr/>
          <p:nvPr/>
        </p:nvSpPr>
        <p:spPr>
          <a:xfrm>
            <a:off x="116068" y="284477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EB23009-009C-9F2B-2757-C880E51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2" b="49717"/>
          <a:stretch/>
        </p:blipFill>
        <p:spPr bwMode="auto">
          <a:xfrm>
            <a:off x="186574" y="122238"/>
            <a:ext cx="2929159" cy="179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1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9FBB85-ADE2-AB28-B340-27EB94EA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4" y="947790"/>
            <a:ext cx="4400000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C681A42-4474-3C49-7C44-37822B434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4606791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02446265-8DF4-7851-DFD3-0C957F615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/>
          <a:stretch/>
        </p:blipFill>
        <p:spPr bwMode="auto">
          <a:xfrm>
            <a:off x="8636362" y="947790"/>
            <a:ext cx="3963154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3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C2E18E82-D719-144E-4F20-9BA14F46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39995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FB26B7F-F131-3A57-9BEA-337012FA7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01499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52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8AD27EE1-21FB-FD6B-4507-61024B82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1" y="337291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FB26B7F-F131-3A57-9BEA-337012FA7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209" y="395033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778620-A66A-8AAF-63E9-8811314AAB46}"/>
              </a:ext>
            </a:extLst>
          </p:cNvPr>
          <p:cNvSpPr/>
          <p:nvPr/>
        </p:nvSpPr>
        <p:spPr>
          <a:xfrm>
            <a:off x="175337" y="504614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DD000D8-BD5A-0470-3C8D-4BA9D4249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0" b="49963"/>
          <a:stretch/>
        </p:blipFill>
        <p:spPr bwMode="auto">
          <a:xfrm>
            <a:off x="245838" y="337291"/>
            <a:ext cx="2920693" cy="17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33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517DA84-82AD-39B1-87D1-AD0EF976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349344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410E6071-57AB-9A73-F5C7-31853456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59879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431B5BDC-D628-42F1-FB1C-36853E026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" y="310145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410E6071-57AB-9A73-F5C7-31853456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33" y="3923188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62D72B-0E6A-E949-D24C-632D3E4D4025}"/>
              </a:ext>
            </a:extLst>
          </p:cNvPr>
          <p:cNvSpPr/>
          <p:nvPr/>
        </p:nvSpPr>
        <p:spPr>
          <a:xfrm>
            <a:off x="82200" y="470746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0788FAF-6DA4-14F5-DD00-9276D1B2B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96" b="49954"/>
          <a:stretch/>
        </p:blipFill>
        <p:spPr bwMode="auto">
          <a:xfrm>
            <a:off x="152706" y="308504"/>
            <a:ext cx="2940548" cy="179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78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F4FC3B-82FF-9BCD-EEC1-1FB2C795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762529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6B14A6-2CFF-B9D0-073F-4F62361B8707}"/>
              </a:ext>
            </a:extLst>
          </p:cNvPr>
          <p:cNvSpPr txBox="1"/>
          <p:nvPr/>
        </p:nvSpPr>
        <p:spPr>
          <a:xfrm>
            <a:off x="4721290" y="2743201"/>
            <a:ext cx="3073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Supplement</a:t>
            </a:r>
          </a:p>
        </p:txBody>
      </p:sp>
    </p:spTree>
    <p:extLst>
      <p:ext uri="{BB962C8B-B14F-4D97-AF65-F5344CB8AC3E}">
        <p14:creationId xmlns:p14="http://schemas.microsoft.com/office/powerpoint/2010/main" val="34578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0C7664-8FBF-971E-1F27-16E02EEE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0"/>
            <a:ext cx="692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2" name="Picture 12">
            <a:extLst>
              <a:ext uri="{FF2B5EF4-FFF2-40B4-BE49-F238E27FC236}">
                <a16:creationId xmlns:a16="http://schemas.microsoft.com/office/drawing/2014/main" id="{467FFA29-42B5-4074-0146-615B90B64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r="14245"/>
          <a:stretch/>
        </p:blipFill>
        <p:spPr bwMode="auto">
          <a:xfrm>
            <a:off x="9584222" y="3671554"/>
            <a:ext cx="350758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>
            <a:extLst>
              <a:ext uri="{FF2B5EF4-FFF2-40B4-BE49-F238E27FC236}">
                <a16:creationId xmlns:a16="http://schemas.microsoft.com/office/drawing/2014/main" id="{CA07F2DB-3A62-2680-B7A8-4A213EF5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r="13684"/>
          <a:stretch/>
        </p:blipFill>
        <p:spPr bwMode="auto">
          <a:xfrm>
            <a:off x="6034778" y="3677430"/>
            <a:ext cx="35775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EADF3FC4-3532-9F54-AD91-344F46999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6"/>
          <a:stretch/>
        </p:blipFill>
        <p:spPr bwMode="auto">
          <a:xfrm>
            <a:off x="1166136" y="3677701"/>
            <a:ext cx="4889816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3B91972E-2FED-E723-680C-C1AC214BD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0" r="14063" b="29501"/>
          <a:stretch/>
        </p:blipFill>
        <p:spPr bwMode="auto">
          <a:xfrm>
            <a:off x="9592132" y="184261"/>
            <a:ext cx="3507586" cy="32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FFD208F-197C-0C1A-B5B5-B5B987498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0" r="14063" b="29501"/>
          <a:stretch/>
        </p:blipFill>
        <p:spPr bwMode="auto">
          <a:xfrm>
            <a:off x="6078991" y="180902"/>
            <a:ext cx="350758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36008BA3-D2A6-7E7C-B392-80577D6CE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6" b="29501"/>
          <a:stretch/>
        </p:blipFill>
        <p:spPr bwMode="auto">
          <a:xfrm>
            <a:off x="1166136" y="184533"/>
            <a:ext cx="488981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028208-E5E3-3F47-656E-92925F2D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0848087" y="1741583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4C099-715C-8102-0620-99D34C6D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55" y="0"/>
            <a:ext cx="980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2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608FDB10-7E28-5E25-D7E6-63E8A0BE6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4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ADED2-4511-EF5E-83AA-1804CF8A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4" y="823421"/>
            <a:ext cx="11962852" cy="41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CBFAE6C2-E0C5-73E0-54A6-436F2551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5" y="471013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0C76CCC-F768-E358-7FEE-6D38018E4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77" b="49865"/>
          <a:stretch/>
        </p:blipFill>
        <p:spPr bwMode="auto">
          <a:xfrm>
            <a:off x="208136" y="466197"/>
            <a:ext cx="2924534" cy="179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8EC707-11F1-FAC4-59C0-F47F8CEBADBA}"/>
              </a:ext>
            </a:extLst>
          </p:cNvPr>
          <p:cNvSpPr/>
          <p:nvPr/>
        </p:nvSpPr>
        <p:spPr>
          <a:xfrm>
            <a:off x="143935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60D5F39D-2E6C-79A3-5C5F-47BA1E8E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76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DCCFF9D3-6924-DE10-C2B7-43519A084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4" y="440798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15D8259-00E8-A1F2-BF0E-02EAC8C0C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50" b="49865"/>
          <a:stretch/>
        </p:blipFill>
        <p:spPr bwMode="auto">
          <a:xfrm>
            <a:off x="170061" y="440798"/>
            <a:ext cx="2904067" cy="179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1C2155-DF5E-DF88-33BD-62EB920CC6D0}"/>
              </a:ext>
            </a:extLst>
          </p:cNvPr>
          <p:cNvSpPr/>
          <p:nvPr/>
        </p:nvSpPr>
        <p:spPr>
          <a:xfrm>
            <a:off x="101600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98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D9D6A3DC-163B-93CC-134B-8ADA884F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2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87B4557D-7221-C525-4B71-32D8A79C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6" y="41174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29F80E34-F6D7-5952-399C-4239AE04E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9" b="49452"/>
          <a:stretch/>
        </p:blipFill>
        <p:spPr bwMode="auto">
          <a:xfrm>
            <a:off x="176762" y="409046"/>
            <a:ext cx="2913571" cy="180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050562-C241-F755-0F01-CDE671CA4700}"/>
              </a:ext>
            </a:extLst>
          </p:cNvPr>
          <p:cNvSpPr/>
          <p:nvPr/>
        </p:nvSpPr>
        <p:spPr>
          <a:xfrm>
            <a:off x="110067" y="614682"/>
            <a:ext cx="7897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4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7FBE7126-961F-3A57-9457-57F577C4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0"/>
            <a:ext cx="5622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2CE58F9-7FE6-6ACB-AB08-9591D452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0"/>
            <a:ext cx="559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5677D935-9ED6-15E7-3ECB-6F565D4C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" y="504825"/>
            <a:ext cx="68484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1C8C47F-3E25-BD08-4E61-7C497CCF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30" y="504825"/>
            <a:ext cx="63150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2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AD039-8225-4634-4176-41D691EF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" y="795858"/>
            <a:ext cx="11835069" cy="5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3FDEEA0-E9ED-A23E-A4EE-BB6546D6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1" y="436929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F50F46A2-8FA0-5068-4589-9DD66F6ED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06" y="436929"/>
            <a:ext cx="575301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7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24573</TotalTime>
  <Words>199</Words>
  <Application>Microsoft Office PowerPoint</Application>
  <PresentationFormat>Widescreen</PresentationFormat>
  <Paragraphs>103</Paragraphs>
  <Slides>44</Slides>
  <Notes>43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21</cp:revision>
  <dcterms:created xsi:type="dcterms:W3CDTF">2024-01-11T00:44:14Z</dcterms:created>
  <dcterms:modified xsi:type="dcterms:W3CDTF">2024-02-19T18:26:05Z</dcterms:modified>
</cp:coreProperties>
</file>